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</p:sldIdLst>
  <p:sldSz cx="6858000" cy="12192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5082"/>
    <p:restoredTop sz="96266"/>
  </p:normalViewPr>
  <p:slideViewPr>
    <p:cSldViewPr snapToGrid="0">
      <p:cViewPr varScale="1">
        <p:scale>
          <a:sx n="61" d="100"/>
          <a:sy n="61" d="100"/>
        </p:scale>
        <p:origin x="1352" y="2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F5E27-B2AB-D042-9B7E-80B9F9AE184A}" type="datetimeFigureOut">
              <a:rPr kumimoji="1" lang="ja-JP" altLang="en-US" smtClean="0"/>
              <a:t>2026/4/28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A699B-4E94-EA4E-A09A-A9E5E53F50A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525673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F5E27-B2AB-D042-9B7E-80B9F9AE184A}" type="datetimeFigureOut">
              <a:rPr kumimoji="1" lang="ja-JP" altLang="en-US" smtClean="0"/>
              <a:t>2026/4/28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A699B-4E94-EA4E-A09A-A9E5E53F50A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847439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F5E27-B2AB-D042-9B7E-80B9F9AE184A}" type="datetimeFigureOut">
              <a:rPr kumimoji="1" lang="ja-JP" altLang="en-US" smtClean="0"/>
              <a:t>2026/4/28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A699B-4E94-EA4E-A09A-A9E5E53F50A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045791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F5E27-B2AB-D042-9B7E-80B9F9AE184A}" type="datetimeFigureOut">
              <a:rPr kumimoji="1" lang="ja-JP" altLang="en-US" smtClean="0"/>
              <a:t>2026/4/28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A699B-4E94-EA4E-A09A-A9E5E53F50A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192215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F5E27-B2AB-D042-9B7E-80B9F9AE184A}" type="datetimeFigureOut">
              <a:rPr kumimoji="1" lang="ja-JP" altLang="en-US" smtClean="0"/>
              <a:t>2026/4/28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A699B-4E94-EA4E-A09A-A9E5E53F50A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098591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F5E27-B2AB-D042-9B7E-80B9F9AE184A}" type="datetimeFigureOut">
              <a:rPr kumimoji="1" lang="ja-JP" altLang="en-US" smtClean="0"/>
              <a:t>2026/4/28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A699B-4E94-EA4E-A09A-A9E5E53F50A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040958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F5E27-B2AB-D042-9B7E-80B9F9AE184A}" type="datetimeFigureOut">
              <a:rPr kumimoji="1" lang="ja-JP" altLang="en-US" smtClean="0"/>
              <a:t>2026/4/28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A699B-4E94-EA4E-A09A-A9E5E53F50A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373125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F5E27-B2AB-D042-9B7E-80B9F9AE184A}" type="datetimeFigureOut">
              <a:rPr kumimoji="1" lang="ja-JP" altLang="en-US" smtClean="0"/>
              <a:t>2026/4/28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A699B-4E94-EA4E-A09A-A9E5E53F50A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320941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ja-JP" altLang="en-US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F5E27-B2AB-D042-9B7E-80B9F9AE184A}" type="datetimeFigureOut">
              <a:rPr kumimoji="1" lang="ja-JP" altLang="en-US" smtClean="0"/>
              <a:t>2026/4/28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A699B-4E94-EA4E-A09A-A9E5E53F50A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436570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F5E27-B2AB-D042-9B7E-80B9F9AE184A}" type="datetimeFigureOut">
              <a:rPr kumimoji="1" lang="ja-JP" altLang="en-US" smtClean="0"/>
              <a:t>2026/4/28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A699B-4E94-EA4E-A09A-A9E5E53F50A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995931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F5E27-B2AB-D042-9B7E-80B9F9AE184A}" type="datetimeFigureOut">
              <a:rPr kumimoji="1" lang="ja-JP" altLang="en-US" smtClean="0"/>
              <a:t>2026/4/28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A699B-4E94-EA4E-A09A-A9E5E53F50A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284895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7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EF5E27-B2AB-D042-9B7E-80B9F9AE184A}" type="datetimeFigureOut">
              <a:rPr kumimoji="1" lang="ja-JP" altLang="en-US" smtClean="0"/>
              <a:t>2026/4/28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3A699B-4E94-EA4E-A09A-A9E5E53F50A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148691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kumimoji="1"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図 3">
            <a:extLst>
              <a:ext uri="{FF2B5EF4-FFF2-40B4-BE49-F238E27FC236}">
                <a16:creationId xmlns:a16="http://schemas.microsoft.com/office/drawing/2014/main" id="{0893E577-9EC0-0D66-A416-44BEC09DBA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7779" y="122265"/>
            <a:ext cx="4893163" cy="3700130"/>
          </a:xfrm>
          <a:prstGeom prst="rect">
            <a:avLst/>
          </a:prstGeom>
        </p:spPr>
      </p:pic>
      <p:pic>
        <p:nvPicPr>
          <p:cNvPr id="6" name="図 5">
            <a:extLst>
              <a:ext uri="{FF2B5EF4-FFF2-40B4-BE49-F238E27FC236}">
                <a16:creationId xmlns:a16="http://schemas.microsoft.com/office/drawing/2014/main" id="{58E4733E-EE84-2990-4DBC-590151BF5D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222" y="8348225"/>
            <a:ext cx="5623552" cy="3843775"/>
          </a:xfrm>
          <a:prstGeom prst="rect">
            <a:avLst/>
          </a:prstGeom>
        </p:spPr>
      </p:pic>
      <p:pic>
        <p:nvPicPr>
          <p:cNvPr id="8" name="図 7">
            <a:extLst>
              <a:ext uri="{FF2B5EF4-FFF2-40B4-BE49-F238E27FC236}">
                <a16:creationId xmlns:a16="http://schemas.microsoft.com/office/drawing/2014/main" id="{1140DEE9-211E-3A3B-9105-E7D64068E29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2244" y="4566851"/>
            <a:ext cx="4933507" cy="3700130"/>
          </a:xfrm>
          <a:prstGeom prst="rect">
            <a:avLst/>
          </a:prstGeom>
        </p:spPr>
      </p:pic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21B2D5E6-2FDE-5684-CD0D-AC0D61065E66}"/>
              </a:ext>
            </a:extLst>
          </p:cNvPr>
          <p:cNvSpPr txBox="1"/>
          <p:nvPr/>
        </p:nvSpPr>
        <p:spPr>
          <a:xfrm>
            <a:off x="788795" y="3822395"/>
            <a:ext cx="50321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/>
              <a:t>鉄なし．シアノバクテリアのみ，２ヶ月で固化</a:t>
            </a:r>
          </a:p>
        </p:txBody>
      </p:sp>
      <p:sp>
        <p:nvSpPr>
          <p:cNvPr id="10" name="テキスト ボックス 9">
            <a:extLst>
              <a:ext uri="{FF2B5EF4-FFF2-40B4-BE49-F238E27FC236}">
                <a16:creationId xmlns:a16="http://schemas.microsoft.com/office/drawing/2014/main" id="{7943FEDD-5525-6EF0-5C27-343240DACBD3}"/>
              </a:ext>
            </a:extLst>
          </p:cNvPr>
          <p:cNvSpPr txBox="1"/>
          <p:nvPr/>
        </p:nvSpPr>
        <p:spPr>
          <a:xfrm>
            <a:off x="1236595" y="4629314"/>
            <a:ext cx="42755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/>
              <a:t>鉄</a:t>
            </a:r>
            <a:r>
              <a:rPr kumimoji="1" lang="en-US" altLang="ja-JP" dirty="0"/>
              <a:t>5%+</a:t>
            </a:r>
            <a:r>
              <a:rPr kumimoji="1" lang="ja-JP" altLang="en-US"/>
              <a:t>シアノバクテリア，２週間で固化</a:t>
            </a:r>
          </a:p>
        </p:txBody>
      </p:sp>
    </p:spTree>
    <p:extLst>
      <p:ext uri="{BB962C8B-B14F-4D97-AF65-F5344CB8AC3E}">
        <p14:creationId xmlns:p14="http://schemas.microsoft.com/office/powerpoint/2010/main" val="17764956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7</TotalTime>
  <Words>17</Words>
  <Application>Microsoft Macintosh PowerPoint</Application>
  <PresentationFormat>ワイド画面</PresentationFormat>
  <Paragraphs>2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創 茅根</dc:creator>
  <cp:lastModifiedBy>創 茅根</cp:lastModifiedBy>
  <cp:revision>1</cp:revision>
  <dcterms:created xsi:type="dcterms:W3CDTF">2026-04-28T11:15:43Z</dcterms:created>
  <dcterms:modified xsi:type="dcterms:W3CDTF">2026-04-28T11:22:49Z</dcterms:modified>
</cp:coreProperties>
</file>